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SWOT ANALYSIS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Bold Midnight Violet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swot analysis deck designed for healthcare and life-sciences operators presenting to mixed clinical and commercial audiences. The Midnight Violet palette is tuned for screen and print, and the bold layout system 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Bold Midnight Violet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Roadmap &amp; Owners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