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SWOT ANALYSIS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SWOT Analysis — Bold Midnight Violet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swot analysis deck designed for media, publishing, and creator-economy teams presenting to advertisers and partners. The Midnight Violet palette is tuned for screen and print, and the bold layout system pre-paces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Bold Midnight Violet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Decision Log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A855F7"/>
                </a:solidFill>
              </a:rPr>
              <a:t>Themed for: SWOT Analysis · Bold style · Midnight Violet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