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73737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F1F1F"/>
                </a:solidFill>
                <a:latin typeface="Plus Jakarta Sans"/>
              </a:rPr>
              <a:t>SWOT ANALYSIS  ·  CORPORATE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SWOT Analysis — Corporate Monochrome Ink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corporate swot analysis deck designed for consumer brand teams presenting to retail buyers and brand partners. The Monochrome Ink palette is tuned for screen and print, and the corporate layout system pre-paces the nar</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F1F1F"/>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Strategic Implications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strategic implications content.</a:t>
            </a:r>
          </a:p>
          <a:p>
            <a:r>
              <a:rPr sz="1200">
                <a:solidFill>
                  <a:srgbClr val="737373"/>
                </a:solidFill>
              </a:rPr>
              <a:t>Themed for: SWOT Analysis · Corporate style · Monochrome Ink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Top 3 Plays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top 3 plays content.</a:t>
            </a:r>
          </a:p>
          <a:p>
            <a:r>
              <a:rPr sz="1200">
                <a:solidFill>
                  <a:srgbClr val="737373"/>
                </a:solidFill>
              </a:rPr>
              <a:t>Themed for: SWOT Analysis · Corporate style · Monochrome Ink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Roadmap &amp; Owners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roadmap &amp; owners content.</a:t>
            </a:r>
          </a:p>
          <a:p>
            <a:r>
              <a:rPr sz="1200">
                <a:solidFill>
                  <a:srgbClr val="737373"/>
                </a:solidFill>
              </a:rPr>
              <a:t>Themed for: SWOT Analysis · Corporate style · Monochrome Ink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Risks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risks content.</a:t>
            </a:r>
          </a:p>
          <a:p>
            <a:r>
              <a:rPr sz="1200">
                <a:solidFill>
                  <a:srgbClr val="737373"/>
                </a:solidFill>
              </a:rPr>
              <a:t>Themed for: SWOT Analysis · Corporate style · Monochrome Ink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Decision Log</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decision log content.</a:t>
            </a:r>
          </a:p>
          <a:p>
            <a:r>
              <a:rPr sz="1200">
                <a:solidFill>
                  <a:srgbClr val="737373"/>
                </a:solidFill>
              </a:rPr>
              <a:t>Themed for: SWOT Analysis · Corporate style · Monochrome Ink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Next Steps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next steps content.</a:t>
            </a:r>
          </a:p>
          <a:p>
            <a:r>
              <a:rPr sz="1200">
                <a:solidFill>
                  <a:srgbClr val="737373"/>
                </a:solidFill>
              </a:rPr>
              <a:t>Themed for: SWOT Analysis · Corporate style · Monochrome Ink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7373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SWOT Analysis — Corporate Monochrome Ink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5F5F4"/>
                </a:solidFill>
                <a:latin typeface="Plus Jakarta Sans"/>
              </a:rPr>
              <a:t>Agenda</a:t>
            </a:r>
          </a:p>
        </p:txBody>
      </p:sp>
      <p:sp>
        <p:nvSpPr>
          <p:cNvPr id="4" name="Oval 3"/>
          <p:cNvSpPr/>
          <p:nvPr/>
        </p:nvSpPr>
        <p:spPr>
          <a:xfrm>
            <a:off x="73152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5F5F4"/>
                </a:solidFill>
                <a:latin typeface="Plus Jakarta Sans"/>
              </a:rPr>
              <a:t>Cover &amp; Context</a:t>
            </a:r>
          </a:p>
        </p:txBody>
      </p:sp>
      <p:sp>
        <p:nvSpPr>
          <p:cNvPr id="6" name="Oval 5"/>
          <p:cNvSpPr/>
          <p:nvPr/>
        </p:nvSpPr>
        <p:spPr>
          <a:xfrm>
            <a:off x="612648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5F5F4"/>
                </a:solidFill>
                <a:latin typeface="Plus Jakarta Sans"/>
              </a:rPr>
              <a:t>Methodology</a:t>
            </a:r>
          </a:p>
        </p:txBody>
      </p:sp>
      <p:sp>
        <p:nvSpPr>
          <p:cNvPr id="8" name="Oval 7"/>
          <p:cNvSpPr/>
          <p:nvPr/>
        </p:nvSpPr>
        <p:spPr>
          <a:xfrm>
            <a:off x="73152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5F5F4"/>
                </a:solidFill>
                <a:latin typeface="Plus Jakarta Sans"/>
              </a:rPr>
              <a:t>Strengths</a:t>
            </a:r>
          </a:p>
        </p:txBody>
      </p:sp>
      <p:sp>
        <p:nvSpPr>
          <p:cNvPr id="10" name="Oval 9"/>
          <p:cNvSpPr/>
          <p:nvPr/>
        </p:nvSpPr>
        <p:spPr>
          <a:xfrm>
            <a:off x="612648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5F5F4"/>
                </a:solidFill>
                <a:latin typeface="Plus Jakarta Sans"/>
              </a:rPr>
              <a:t>Weaknesses</a:t>
            </a:r>
          </a:p>
        </p:txBody>
      </p:sp>
      <p:sp>
        <p:nvSpPr>
          <p:cNvPr id="12" name="Oval 11"/>
          <p:cNvSpPr/>
          <p:nvPr/>
        </p:nvSpPr>
        <p:spPr>
          <a:xfrm>
            <a:off x="73152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5F5F4"/>
                </a:solidFill>
                <a:latin typeface="Plus Jakarta Sans"/>
              </a:rPr>
              <a:t>Opportunities</a:t>
            </a:r>
          </a:p>
        </p:txBody>
      </p:sp>
      <p:sp>
        <p:nvSpPr>
          <p:cNvPr id="14" name="Oval 13"/>
          <p:cNvSpPr/>
          <p:nvPr/>
        </p:nvSpPr>
        <p:spPr>
          <a:xfrm>
            <a:off x="612648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5F5F4"/>
                </a:solidFill>
                <a:latin typeface="Plus Jakarta Sans"/>
              </a:rPr>
              <a:t>Threats</a:t>
            </a:r>
          </a:p>
        </p:txBody>
      </p:sp>
      <p:sp>
        <p:nvSpPr>
          <p:cNvPr id="16" name="Oval 15"/>
          <p:cNvSpPr/>
          <p:nvPr/>
        </p:nvSpPr>
        <p:spPr>
          <a:xfrm>
            <a:off x="73152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5F5F4"/>
                </a:solidFill>
                <a:latin typeface="Plus Jakarta Sans"/>
              </a:rPr>
              <a:t>SWOT Quadrant Canvas</a:t>
            </a:r>
          </a:p>
        </p:txBody>
      </p:sp>
      <p:sp>
        <p:nvSpPr>
          <p:cNvPr id="18" name="Oval 17"/>
          <p:cNvSpPr/>
          <p:nvPr/>
        </p:nvSpPr>
        <p:spPr>
          <a:xfrm>
            <a:off x="612648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5F5F4"/>
                </a:solidFill>
                <a:latin typeface="Plus Jakarta Sans"/>
              </a:rPr>
              <a:t>Strategic Implications</a:t>
            </a:r>
          </a:p>
        </p:txBody>
      </p:sp>
      <p:sp>
        <p:nvSpPr>
          <p:cNvPr id="20" name="Oval 19"/>
          <p:cNvSpPr/>
          <p:nvPr/>
        </p:nvSpPr>
        <p:spPr>
          <a:xfrm>
            <a:off x="73152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5F5F4"/>
                </a:solidFill>
                <a:latin typeface="Plus Jakarta Sans"/>
              </a:rPr>
              <a:t>Top 3 Plays</a:t>
            </a:r>
          </a:p>
        </p:txBody>
      </p:sp>
      <p:sp>
        <p:nvSpPr>
          <p:cNvPr id="22" name="Oval 21"/>
          <p:cNvSpPr/>
          <p:nvPr/>
        </p:nvSpPr>
        <p:spPr>
          <a:xfrm>
            <a:off x="612648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5F5F4"/>
                </a:solidFill>
                <a:latin typeface="Plus Jakarta Sans"/>
              </a:rPr>
              <a:t>Roadmap &amp; Owners</a:t>
            </a:r>
          </a:p>
        </p:txBody>
      </p:sp>
      <p:sp>
        <p:nvSpPr>
          <p:cNvPr id="24" name="Oval 23"/>
          <p:cNvSpPr/>
          <p:nvPr/>
        </p:nvSpPr>
        <p:spPr>
          <a:xfrm>
            <a:off x="73152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5F5F4"/>
                </a:solidFill>
                <a:latin typeface="Plus Jakarta Sans"/>
              </a:rPr>
              <a:t>Risks</a:t>
            </a:r>
          </a:p>
        </p:txBody>
      </p:sp>
      <p:sp>
        <p:nvSpPr>
          <p:cNvPr id="26" name="Oval 25"/>
          <p:cNvSpPr/>
          <p:nvPr/>
        </p:nvSpPr>
        <p:spPr>
          <a:xfrm>
            <a:off x="612648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5F5F4"/>
                </a:solidFill>
                <a:latin typeface="Plus Jakarta Sans"/>
              </a:rPr>
              <a:t>Decision Log</a:t>
            </a:r>
          </a:p>
        </p:txBody>
      </p:sp>
      <p:sp>
        <p:nvSpPr>
          <p:cNvPr id="28" name="Oval 27"/>
          <p:cNvSpPr/>
          <p:nvPr/>
        </p:nvSpPr>
        <p:spPr>
          <a:xfrm>
            <a:off x="731520" y="51206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5F5F4"/>
                </a:solidFill>
                <a:latin typeface="Plus Jakarta Sans"/>
              </a:rPr>
              <a:t>Next Steps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Context</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cover &amp; context content.</a:t>
            </a:r>
          </a:p>
          <a:p>
            <a:r>
              <a:rPr sz="1200">
                <a:solidFill>
                  <a:srgbClr val="737373"/>
                </a:solidFill>
              </a:rPr>
              <a:t>Themed for: SWOT Analysis · Corporate style · Monochrome Ink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Methodology</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methodology content.</a:t>
            </a:r>
          </a:p>
          <a:p>
            <a:r>
              <a:rPr sz="1200">
                <a:solidFill>
                  <a:srgbClr val="737373"/>
                </a:solidFill>
              </a:rPr>
              <a:t>Themed for: SWOT Analysis · Corporate style · Monochrome Ink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Strengths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strengths content.</a:t>
            </a:r>
          </a:p>
          <a:p>
            <a:r>
              <a:rPr sz="1200">
                <a:solidFill>
                  <a:srgbClr val="737373"/>
                </a:solidFill>
              </a:rPr>
              <a:t>Themed for: SWOT Analysis · Corporate style · Monochrome Ink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Weaknesses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weaknesses content.</a:t>
            </a:r>
          </a:p>
          <a:p>
            <a:r>
              <a:rPr sz="1200">
                <a:solidFill>
                  <a:srgbClr val="737373"/>
                </a:solidFill>
              </a:rPr>
              <a:t>Themed for: SWOT Analysis · Corporate style · Monochrome Ink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Opportunities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opportunities content.</a:t>
            </a:r>
          </a:p>
          <a:p>
            <a:r>
              <a:rPr sz="1200">
                <a:solidFill>
                  <a:srgbClr val="737373"/>
                </a:solidFill>
              </a:rPr>
              <a:t>Themed for: SWOT Analysis · Corporate style · Monochrome Ink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Threats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threats content.</a:t>
            </a:r>
          </a:p>
          <a:p>
            <a:r>
              <a:rPr sz="1200">
                <a:solidFill>
                  <a:srgbClr val="737373"/>
                </a:solidFill>
              </a:rPr>
              <a:t>Themed for: SWOT Analysis · Corporate style · Monochrome Ink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SWOT Quadrant Canvas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swot quadrant canvas content.</a:t>
            </a:r>
          </a:p>
          <a:p>
            <a:r>
              <a:rPr sz="1200">
                <a:solidFill>
                  <a:srgbClr val="737373"/>
                </a:solidFill>
              </a:rPr>
              <a:t>Themed for: SWOT Analysis · Corporate style · Monochrome Ink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