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SWOT ANALYSIS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SWOT Analysis — Corporate Monochrome Ink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swot analysis deck designed for marketplace operators presenting cohort, supply, and demand metrics. The Monochrome Ink palette is tuned for screen and print, and the corporate layout system pre-paces the 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Marketplace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Corporate Monochrome Ink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737373"/>
                </a:solidFill>
              </a:rPr>
              <a:t>Themed for: SWOT Analysis · Corporate style · Monochrome Ink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