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SWOT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Corporate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swot analysis deck designed for media, publishing, and creator-economy teams presenting to advertisers and partners. The Monochrome Ink palette is tuned for screen and print, and the corporate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Corporate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