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SWOT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Editorial Forest Sage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swot analysis deck designed for climate-tech founders presenting to specialist climate funds. The Forest Sage palette is tuned for screen and print, and the editorial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Editorial Forest Sage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