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SWOT ANALYSIS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SWOT Analysis — Editorial Forest Sage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swot analysis deck designed for DTC and e-commerce operators presenting to merchandising and supply-chain partners. The Forest Sage palette is tuned for screen and print, and the editorial layout system pre-p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Editorial Forest Sage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065F46"/>
                </a:solidFill>
              </a:rPr>
              <a:t>Themed for: SWOT Analysis · Editorial style · Forest Sage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