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SWOT ANALYSIS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SWOT Analysis — Editorial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swot analysis deck designed for edtech operators presenting to district administrators and curriculum buyers. The Forest Sage palette is tuned for screen and print, and the editorial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065F46"/>
                </a:solidFill>
              </a:rPr>
              <a:t>Themed for: SWOT Analysis · Editorial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Editorial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Context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Strengths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Weaknesses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Opportunities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Threats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SWOT Quadrant Canvas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context content.</a:t>
            </a:r>
          </a:p>
          <a:p>
            <a:r>
              <a:rPr sz="1200">
                <a:solidFill>
                  <a:srgbClr val="065F46"/>
                </a:solidFill>
              </a:rPr>
              <a:t>Themed for: SWOT Analysis · Editorial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SWOT Analysis · Editorial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strengths content.</a:t>
            </a:r>
          </a:p>
          <a:p>
            <a:r>
              <a:rPr sz="1200">
                <a:solidFill>
                  <a:srgbClr val="065F46"/>
                </a:solidFill>
              </a:rPr>
              <a:t>Themed for: SWOT Analysis · Editorial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weaknesses content.</a:t>
            </a:r>
          </a:p>
          <a:p>
            <a:r>
              <a:rPr sz="1200">
                <a:solidFill>
                  <a:srgbClr val="065F46"/>
                </a:solidFill>
              </a:rPr>
              <a:t>Themed for: SWOT Analysis · Editorial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opportunities content.</a:t>
            </a:r>
          </a:p>
          <a:p>
            <a:r>
              <a:rPr sz="1200">
                <a:solidFill>
                  <a:srgbClr val="065F46"/>
                </a:solidFill>
              </a:rPr>
              <a:t>Themed for: SWOT Analysis · Editorial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threats content.</a:t>
            </a:r>
          </a:p>
          <a:p>
            <a:r>
              <a:rPr sz="1200">
                <a:solidFill>
                  <a:srgbClr val="065F46"/>
                </a:solidFill>
              </a:rPr>
              <a:t>Themed for: SWOT Analysis · Editorial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swot quadrant canvas content.</a:t>
            </a:r>
          </a:p>
          <a:p>
            <a:r>
              <a:rPr sz="1200">
                <a:solidFill>
                  <a:srgbClr val="065F46"/>
                </a:solidFill>
              </a:rPr>
              <a:t>Themed for: SWOT Analysis · Editorial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