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SWOT ANALYSIS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SWOT Analysis — Minimalist Royal Indigo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swot analysis deck designed for creative and consulting agencies pitching prospective clients. The Royal Indigo palette is tuned for screen and print, and the minimalist layout system pre-paces the narrative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roadmap &amp; owners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Minimalist Royal Indigo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Top 3 Plays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