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SWOT ANALYSIS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SWOT Analysis — Minimalist Royal Indigo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swot analysis deck designed for climate-tech founders presenting to specialist climate funds. The Royal Indigo palette is tuned for screen and print, and the minimalist layout system pre-paces the narrative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Climate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Top 3 Plays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top 3 plays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Climate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roadmap &amp; owners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Climate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SWOT Analysis — Minimalist Royal Indigo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Strengths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Weaknesses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Opportunities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Threats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Top 3 Plays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Roadmap &amp; Owners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context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Strengths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strengths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Weaknesses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weaknesses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Opportunities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opportunities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Threats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threats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swot quadrant canvas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