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6366F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3730A3"/>
                </a:solidFill>
                <a:latin typeface="Plus Jakarta Sans"/>
              </a:rPr>
              <a:t>SWOT ANALYSIS  ·  MINIMALIST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SWOT Analysis — Minimalist Royal Indigo Edition for Marketplace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minimalist swot analysis deck designed for marketplace operators presenting cohort, supply, and demand metrics. The Royal Indigo palette is tuned for screen and print, and the minimalist layout system pre-paces the nar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strategic implications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Marketplace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Top 3 Plays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top 3 plays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Marketplace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roadmap &amp; owners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Marketplace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Risks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risks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Marketplace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Decision Log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decision log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Marketplace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next steps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Marketplace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6366F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SWOT Analysis — Minimalist Royal Indigo Edition for Marketplace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1F5F9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Strengths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Weaknesses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Opportunities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Threats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Strategic Implications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Top 3 Plays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Roadmap &amp; Owners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Risks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Decision Log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1F5F9"/>
                </a:solidFill>
                <a:latin typeface="Plus Jakarta Sans"/>
              </a:rPr>
              <a:t>Next Steps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Context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cover &amp; context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Marketplace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Methodology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methodology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Marketplace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Strengths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strengths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Marketplace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Weaknesses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weaknesses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Marketplace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Opportunities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opportunities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Marketplace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1F5F9"/>
                </a:solidFill>
                <a:latin typeface="Plus Jakarta Sans"/>
              </a:rPr>
              <a:t>Threats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B1A4A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threats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Marketplace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B1A4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3730A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3730A3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SWOT Quadrant Canvas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6366F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1F5F9"/>
                </a:solidFill>
              </a:rPr>
              <a:t>Replace this placeholder with your swot quadrant canvas content.</a:t>
            </a:r>
          </a:p>
          <a:p>
            <a:r>
              <a:rPr sz="1200">
                <a:solidFill>
                  <a:srgbClr val="6366F1"/>
                </a:solidFill>
              </a:rPr>
              <a:t>Themed for: SWOT Analysis · Minimalist style · Royal Indigo · Marketplace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