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SWOT ANALYSIS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SWOT Analysis — Modern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swot analysis deck designed for consumer brand teams presenting to retail buyers and brand partners. The Sunset Coral palette is tuned for screen and print, and the modern layout system pre-paces the narrative 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F97316"/>
                </a:solidFill>
              </a:rPr>
              <a:t>Themed for: SWOT Analysis · Modern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 3 plays content.</a:t>
            </a:r>
          </a:p>
          <a:p>
            <a:r>
              <a:rPr sz="1200">
                <a:solidFill>
                  <a:srgbClr val="F97316"/>
                </a:solidFill>
              </a:rPr>
              <a:t>Themed for: SWOT Analysis · Modern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&amp; owners content.</a:t>
            </a:r>
          </a:p>
          <a:p>
            <a:r>
              <a:rPr sz="1200">
                <a:solidFill>
                  <a:srgbClr val="F97316"/>
                </a:solidFill>
              </a:rPr>
              <a:t>Themed for: SWOT Analysis · Modern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SWOT Analysis · Modern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log content.</a:t>
            </a:r>
          </a:p>
          <a:p>
            <a:r>
              <a:rPr sz="1200">
                <a:solidFill>
                  <a:srgbClr val="F97316"/>
                </a:solidFill>
              </a:rPr>
              <a:t>Themed for: SWOT Analysis · Modern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F97316"/>
                </a:solidFill>
              </a:rPr>
              <a:t>Themed for: SWOT Analysis · Modern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Modern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Context</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Strengths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Weaknesses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Opportunities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Threats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SWOT Quadrant Canvas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Top 3 Plays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Roadmap &amp; Owners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Log</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context content.</a:t>
            </a:r>
          </a:p>
          <a:p>
            <a:r>
              <a:rPr sz="1200">
                <a:solidFill>
                  <a:srgbClr val="F97316"/>
                </a:solidFill>
              </a:rPr>
              <a:t>Themed for: SWOT Analysis · Modern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F97316"/>
                </a:solidFill>
              </a:rPr>
              <a:t>Themed for: SWOT Analysis · Modern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strengths content.</a:t>
            </a:r>
          </a:p>
          <a:p>
            <a:r>
              <a:rPr sz="1200">
                <a:solidFill>
                  <a:srgbClr val="F97316"/>
                </a:solidFill>
              </a:rPr>
              <a:t>Themed for: SWOT Analysis · Modern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weaknesses content.</a:t>
            </a:r>
          </a:p>
          <a:p>
            <a:r>
              <a:rPr sz="1200">
                <a:solidFill>
                  <a:srgbClr val="F97316"/>
                </a:solidFill>
              </a:rPr>
              <a:t>Themed for: SWOT Analysis · Modern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opportunities content.</a:t>
            </a:r>
          </a:p>
          <a:p>
            <a:r>
              <a:rPr sz="1200">
                <a:solidFill>
                  <a:srgbClr val="F97316"/>
                </a:solidFill>
              </a:rPr>
              <a:t>Themed for: SWOT Analysis · Modern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threats content.</a:t>
            </a:r>
          </a:p>
          <a:p>
            <a:r>
              <a:rPr sz="1200">
                <a:solidFill>
                  <a:srgbClr val="F97316"/>
                </a:solidFill>
              </a:rPr>
              <a:t>Themed for: SWOT Analysis · Modern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swot quadrant canvas content.</a:t>
            </a:r>
          </a:p>
          <a:p>
            <a:r>
              <a:rPr sz="1200">
                <a:solidFill>
                  <a:srgbClr val="F97316"/>
                </a:solidFill>
              </a:rPr>
              <a:t>Themed for: SWOT Analysis · Modern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