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SWOT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Modern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swot analysis deck designed for dev-tools founders pitching technical and infrastructure-savvy investors. The Sunset Coral palette is tuned for screen and print, and the modern layout system pre-paces the narrat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Modern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F97316"/>
                </a:solidFill>
              </a:rPr>
              <a:t>Themed for: SWOT Analysis · Modern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