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SWOT ANALYSIS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SWOT Analysis — Modern Sunset Coral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modern swot analysis deck designed for edtech operators presenting to district administrators and curriculum buyers. The Sunset Coral palette is tuned for screen and print, and the modern layout system pre-paces the na</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Strategic Implications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strategic implications content.</a:t>
            </a:r>
          </a:p>
          <a:p>
            <a:r>
              <a:rPr sz="1200">
                <a:solidFill>
                  <a:srgbClr val="F97316"/>
                </a:solidFill>
              </a:rPr>
              <a:t>Themed for: SWOT Analysis · Modern style · Sunset Coral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Top 3 Plays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top 3 plays content.</a:t>
            </a:r>
          </a:p>
          <a:p>
            <a:r>
              <a:rPr sz="1200">
                <a:solidFill>
                  <a:srgbClr val="F97316"/>
                </a:solidFill>
              </a:rPr>
              <a:t>Themed for: SWOT Analysis · Modern style · Sunset Coral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Roadmap &amp; Owners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roadmap &amp; owners content.</a:t>
            </a:r>
          </a:p>
          <a:p>
            <a:r>
              <a:rPr sz="1200">
                <a:solidFill>
                  <a:srgbClr val="F97316"/>
                </a:solidFill>
              </a:rPr>
              <a:t>Themed for: SWOT Analysis · Modern style · Sunset Coral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content.</a:t>
            </a:r>
          </a:p>
          <a:p>
            <a:r>
              <a:rPr sz="1200">
                <a:solidFill>
                  <a:srgbClr val="F97316"/>
                </a:solidFill>
              </a:rPr>
              <a:t>Themed for: SWOT Analysis · Modern style · Sunset Coral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Decision Log</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decision log content.</a:t>
            </a:r>
          </a:p>
          <a:p>
            <a:r>
              <a:rPr sz="1200">
                <a:solidFill>
                  <a:srgbClr val="F97316"/>
                </a:solidFill>
              </a:rPr>
              <a:t>Themed for: SWOT Analysis · Modern style · Sunset Coral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Next Steps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next steps content.</a:t>
            </a:r>
          </a:p>
          <a:p>
            <a:r>
              <a:rPr sz="1200">
                <a:solidFill>
                  <a:srgbClr val="F97316"/>
                </a:solidFill>
              </a:rPr>
              <a:t>Themed for: SWOT Analysis · Modern style · Sunset Coral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SWOT Analysis — Modern Sunset Coral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Context</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Methodology</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Strengths</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Weaknesses</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Opportunities</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Threats</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SWOT Quadrant Canvas</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Strategic Implications</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Top 3 Plays</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Roadmap &amp; Owners</a:t>
            </a:r>
          </a:p>
        </p:txBody>
      </p:sp>
      <p:sp>
        <p:nvSpPr>
          <p:cNvPr id="24" name="Oval 23"/>
          <p:cNvSpPr/>
          <p:nvPr/>
        </p:nvSpPr>
        <p:spPr>
          <a:xfrm>
            <a:off x="73152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Risks</a:t>
            </a:r>
          </a:p>
        </p:txBody>
      </p:sp>
      <p:sp>
        <p:nvSpPr>
          <p:cNvPr id="26" name="Oval 25"/>
          <p:cNvSpPr/>
          <p:nvPr/>
        </p:nvSpPr>
        <p:spPr>
          <a:xfrm>
            <a:off x="612648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Decision Log</a:t>
            </a:r>
          </a:p>
        </p:txBody>
      </p:sp>
      <p:sp>
        <p:nvSpPr>
          <p:cNvPr id="28" name="Oval 27"/>
          <p:cNvSpPr/>
          <p:nvPr/>
        </p:nvSpPr>
        <p:spPr>
          <a:xfrm>
            <a:off x="731520" y="51206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Context</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context content.</a:t>
            </a:r>
          </a:p>
          <a:p>
            <a:r>
              <a:rPr sz="1200">
                <a:solidFill>
                  <a:srgbClr val="F97316"/>
                </a:solidFill>
              </a:rPr>
              <a:t>Themed for: SWOT Analysis · Modern style · Sunset Coral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methodology content.</a:t>
            </a:r>
          </a:p>
          <a:p>
            <a:r>
              <a:rPr sz="1200">
                <a:solidFill>
                  <a:srgbClr val="F97316"/>
                </a:solidFill>
              </a:rPr>
              <a:t>Themed for: SWOT Analysis · Modern style · Sunset Coral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Strengths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strengths content.</a:t>
            </a:r>
          </a:p>
          <a:p>
            <a:r>
              <a:rPr sz="1200">
                <a:solidFill>
                  <a:srgbClr val="F97316"/>
                </a:solidFill>
              </a:rPr>
              <a:t>Themed for: SWOT Analysis · Modern style · Sunset Coral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Weaknesses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weaknesses content.</a:t>
            </a:r>
          </a:p>
          <a:p>
            <a:r>
              <a:rPr sz="1200">
                <a:solidFill>
                  <a:srgbClr val="F97316"/>
                </a:solidFill>
              </a:rPr>
              <a:t>Themed for: SWOT Analysis · Modern style · Sunset Coral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Opportunities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opportunities content.</a:t>
            </a:r>
          </a:p>
          <a:p>
            <a:r>
              <a:rPr sz="1200">
                <a:solidFill>
                  <a:srgbClr val="F97316"/>
                </a:solidFill>
              </a:rPr>
              <a:t>Themed for: SWOT Analysis · Modern style · Sunset Coral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Threats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threats content.</a:t>
            </a:r>
          </a:p>
          <a:p>
            <a:r>
              <a:rPr sz="1200">
                <a:solidFill>
                  <a:srgbClr val="F97316"/>
                </a:solidFill>
              </a:rPr>
              <a:t>Themed for: SWOT Analysis · Modern style · Sunset Coral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SWOT Quadrant Canvas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swot quadrant canvas content.</a:t>
            </a:r>
          </a:p>
          <a:p>
            <a:r>
              <a:rPr sz="1200">
                <a:solidFill>
                  <a:srgbClr val="F97316"/>
                </a:solidFill>
              </a:rPr>
              <a:t>Themed for: SWOT Analysis · Modern style · Sunset Coral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