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TEAM INTRODUCTION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Team Introduction — Bold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team introduction deck designed for consumer brand teams presenting to retail buyers and brand partners. The Royal Indigo palette is tuned for screen and print, and the bold layout system pre-paces the narrative s</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10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our customers content.</a:t>
            </a:r>
          </a:p>
          <a:p>
            <a:r>
              <a:rPr sz="1200">
                <a:solidFill>
                  <a:srgbClr val="6366F1"/>
                </a:solidFill>
              </a:rPr>
              <a:t>Themed for: Team Introduction · Bold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Where We're Going</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where we're going content.</a:t>
            </a:r>
          </a:p>
          <a:p>
            <a:r>
              <a:rPr sz="1200">
                <a:solidFill>
                  <a:srgbClr val="6366F1"/>
                </a:solidFill>
              </a:rPr>
              <a:t>Themed for: Team Introduction · Bold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How to Reach Us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how to reach us content.</a:t>
            </a:r>
          </a:p>
          <a:p>
            <a:r>
              <a:rPr sz="1200">
                <a:solidFill>
                  <a:srgbClr val="6366F1"/>
                </a:solidFill>
              </a:rPr>
              <a:t>Themed for: Team Introduction · Bold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Bold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Welcome</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Mission</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Our Team</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Org Chart</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Operating Norms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How We Work</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Our Customers</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Where We're Going</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How to Reach Us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welcome content.</a:t>
            </a:r>
          </a:p>
          <a:p>
            <a:r>
              <a:rPr sz="1200">
                <a:solidFill>
                  <a:srgbClr val="6366F1"/>
                </a:solidFill>
              </a:rPr>
              <a:t>Themed for: Team Introduction · Bold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mission content.</a:t>
            </a:r>
          </a:p>
          <a:p>
            <a:r>
              <a:rPr sz="1200">
                <a:solidFill>
                  <a:srgbClr val="6366F1"/>
                </a:solidFill>
              </a:rPr>
              <a:t>Themed for: Team Introduction · Bold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our team content.</a:t>
            </a:r>
          </a:p>
          <a:p>
            <a:r>
              <a:rPr sz="1200">
                <a:solidFill>
                  <a:srgbClr val="6366F1"/>
                </a:solidFill>
              </a:rPr>
              <a:t>Themed for: Team Introduction · Bold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founders &amp; leadership content.</a:t>
            </a:r>
          </a:p>
          <a:p>
            <a:r>
              <a:rPr sz="1200">
                <a:solidFill>
                  <a:srgbClr val="6366F1"/>
                </a:solidFill>
              </a:rPr>
              <a:t>Themed for: Team Introduction · Bold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org chart content.</a:t>
            </a:r>
          </a:p>
          <a:p>
            <a:r>
              <a:rPr sz="1200">
                <a:solidFill>
                  <a:srgbClr val="6366F1"/>
                </a:solidFill>
              </a:rPr>
              <a:t>Themed for: Team Introduction · Bold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operating norms content.</a:t>
            </a:r>
          </a:p>
          <a:p>
            <a:r>
              <a:rPr sz="1200">
                <a:solidFill>
                  <a:srgbClr val="6366F1"/>
                </a:solidFill>
              </a:rPr>
              <a:t>Themed for: Team Introduction · Bold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how we work content.</a:t>
            </a:r>
          </a:p>
          <a:p>
            <a:r>
              <a:rPr sz="1200">
                <a:solidFill>
                  <a:srgbClr val="6366F1"/>
                </a:solidFill>
              </a:rPr>
              <a:t>Themed for: Team Introduction · Bold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