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TEAM INTRODUCTION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Team Introduction — Bold Royal Indigo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team introduction deck designed for healthcare and life-sciences operators presenting to mixed clinical and commercial audiences. The Royal Indigo palette is tuned for screen and print, and the bold layout system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How to Reach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how to reach us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Bold Royal Indigo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How to Reach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