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TEAM INTRODUCTION  ·  BOLD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Team Introduction — Bold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bold team introduction deck designed for marketplace operators presenting cohort, supply, and demand metrics. The Royal Indigo palette is tuned for screen and print, and the bold layout system pre-paces the narrative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customers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where we're going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to reach us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Team Introduction — Bold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Team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Org Chart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We Work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Our Customers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Where We're Going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How to Reach Us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Welcome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welcome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Mission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mission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Our 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our team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Founders &amp; Leadership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founders &amp; leadership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Org Chart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org chart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Operating Norms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operating norms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10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How We Work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how we work content.</a:t>
            </a:r>
          </a:p>
          <a:p>
            <a:r>
              <a:rPr sz="1200">
                <a:solidFill>
                  <a:srgbClr val="6366F1"/>
                </a:solidFill>
              </a:rPr>
              <a:t>Themed for: Team Introduction · Bold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