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TEAM INTRODUCTION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Team Introduction — Corporate Forest Sage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team introduction deck designed for creative and consulting agencies pitching prospective clients. The Forest Sage palette is tuned for screen and print, and the corporate layout system pre-paces the narrativ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Customers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customers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where we're going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to Reach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to reach us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Team Introduction — Corporate Forest Sage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Mission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Team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Org Chart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We Work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Customers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to Reach 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welcome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mission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team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founders &amp; leadership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Org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org chart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operating norms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We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we work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