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TEAM INTRODUCTION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Corporate Forest Sage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team introduction deck designed for media, publishing, and creator-economy teams presenting to advertisers and partners. The Forest Sage palette is tuned for screen and print, and the corporate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Corporate Forest Sage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065F46"/>
                </a:solidFill>
              </a:rPr>
              <a:t>Themed for: Team Introduction · Corporate style · Forest Sage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