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A855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6366F1"/>
                </a:solidFill>
                <a:latin typeface="Plus Jakarta Sans"/>
              </a:rPr>
              <a:t>TEAM INTRODUCTION  ·  EDITORIAL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Team Introduction — Editorial Midnight Violet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editorial team introduction deck designed for consumer brand teams presenting to retail buyers and brand partners. The Midnight Violet palette is tuned for screen and print, and the editorial layout system pre-paces th</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6366F1"/>
                </a:solidFill>
                <a:latin typeface="Plus Jakarta Sans"/>
              </a:rPr>
              <a:t>10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08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Our Customers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our customers content.</a:t>
            </a:r>
          </a:p>
          <a:p>
            <a:r>
              <a:rPr sz="1200">
                <a:solidFill>
                  <a:srgbClr val="A855F7"/>
                </a:solidFill>
              </a:rPr>
              <a:t>Themed for: Team Introduction · Editorial style · Midnight Violet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09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Where We're Going</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where we're going content.</a:t>
            </a:r>
          </a:p>
          <a:p>
            <a:r>
              <a:rPr sz="1200">
                <a:solidFill>
                  <a:srgbClr val="A855F7"/>
                </a:solidFill>
              </a:rPr>
              <a:t>Themed for: Team Introduction · Editorial style · Midnight Violet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10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How to Reach Us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how to reach us content.</a:t>
            </a:r>
          </a:p>
          <a:p>
            <a:r>
              <a:rPr sz="1200">
                <a:solidFill>
                  <a:srgbClr val="A855F7"/>
                </a:solidFill>
              </a:rPr>
              <a:t>Themed for: Team Introduction · Editorial style · Midnight Violet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A855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Team Introduction — Editorial Midnight Violet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4F4F5"/>
                </a:solidFill>
                <a:latin typeface="Plus Jakarta Sans"/>
              </a:rPr>
              <a:t>Agenda</a:t>
            </a:r>
          </a:p>
        </p:txBody>
      </p:sp>
      <p:sp>
        <p:nvSpPr>
          <p:cNvPr id="4" name="Oval 3"/>
          <p:cNvSpPr/>
          <p:nvPr/>
        </p:nvSpPr>
        <p:spPr>
          <a:xfrm>
            <a:off x="73152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4F4F5"/>
                </a:solidFill>
                <a:latin typeface="Plus Jakarta Sans"/>
              </a:rPr>
              <a:t>Cover &amp; Welcome</a:t>
            </a:r>
          </a:p>
        </p:txBody>
      </p:sp>
      <p:sp>
        <p:nvSpPr>
          <p:cNvPr id="6" name="Oval 5"/>
          <p:cNvSpPr/>
          <p:nvPr/>
        </p:nvSpPr>
        <p:spPr>
          <a:xfrm>
            <a:off x="612648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4F4F5"/>
                </a:solidFill>
                <a:latin typeface="Plus Jakarta Sans"/>
              </a:rPr>
              <a:t>Mission</a:t>
            </a:r>
          </a:p>
        </p:txBody>
      </p:sp>
      <p:sp>
        <p:nvSpPr>
          <p:cNvPr id="8" name="Oval 7"/>
          <p:cNvSpPr/>
          <p:nvPr/>
        </p:nvSpPr>
        <p:spPr>
          <a:xfrm>
            <a:off x="73152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4F4F5"/>
                </a:solidFill>
                <a:latin typeface="Plus Jakarta Sans"/>
              </a:rPr>
              <a:t>Our Team</a:t>
            </a:r>
          </a:p>
        </p:txBody>
      </p:sp>
      <p:sp>
        <p:nvSpPr>
          <p:cNvPr id="10" name="Oval 9"/>
          <p:cNvSpPr/>
          <p:nvPr/>
        </p:nvSpPr>
        <p:spPr>
          <a:xfrm>
            <a:off x="612648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4F4F5"/>
                </a:solidFill>
                <a:latin typeface="Plus Jakarta Sans"/>
              </a:rPr>
              <a:t>Founders &amp; Leadership</a:t>
            </a:r>
          </a:p>
        </p:txBody>
      </p:sp>
      <p:sp>
        <p:nvSpPr>
          <p:cNvPr id="12" name="Oval 11"/>
          <p:cNvSpPr/>
          <p:nvPr/>
        </p:nvSpPr>
        <p:spPr>
          <a:xfrm>
            <a:off x="73152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4F4F5"/>
                </a:solidFill>
                <a:latin typeface="Plus Jakarta Sans"/>
              </a:rPr>
              <a:t>Org Chart</a:t>
            </a:r>
          </a:p>
        </p:txBody>
      </p:sp>
      <p:sp>
        <p:nvSpPr>
          <p:cNvPr id="14" name="Oval 13"/>
          <p:cNvSpPr/>
          <p:nvPr/>
        </p:nvSpPr>
        <p:spPr>
          <a:xfrm>
            <a:off x="612648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4F4F5"/>
                </a:solidFill>
                <a:latin typeface="Plus Jakarta Sans"/>
              </a:rPr>
              <a:t>Operating Norms</a:t>
            </a:r>
          </a:p>
        </p:txBody>
      </p:sp>
      <p:sp>
        <p:nvSpPr>
          <p:cNvPr id="16" name="Oval 15"/>
          <p:cNvSpPr/>
          <p:nvPr/>
        </p:nvSpPr>
        <p:spPr>
          <a:xfrm>
            <a:off x="73152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4F4F5"/>
                </a:solidFill>
                <a:latin typeface="Plus Jakarta Sans"/>
              </a:rPr>
              <a:t>How We Work</a:t>
            </a:r>
          </a:p>
        </p:txBody>
      </p:sp>
      <p:sp>
        <p:nvSpPr>
          <p:cNvPr id="18" name="Oval 17"/>
          <p:cNvSpPr/>
          <p:nvPr/>
        </p:nvSpPr>
        <p:spPr>
          <a:xfrm>
            <a:off x="612648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4F4F5"/>
                </a:solidFill>
                <a:latin typeface="Plus Jakarta Sans"/>
              </a:rPr>
              <a:t>Our Customers</a:t>
            </a:r>
          </a:p>
        </p:txBody>
      </p:sp>
      <p:sp>
        <p:nvSpPr>
          <p:cNvPr id="20" name="Oval 19"/>
          <p:cNvSpPr/>
          <p:nvPr/>
        </p:nvSpPr>
        <p:spPr>
          <a:xfrm>
            <a:off x="73152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4F4F5"/>
                </a:solidFill>
                <a:latin typeface="Plus Jakarta Sans"/>
              </a:rPr>
              <a:t>Where We're Going</a:t>
            </a:r>
          </a:p>
        </p:txBody>
      </p:sp>
      <p:sp>
        <p:nvSpPr>
          <p:cNvPr id="22" name="Oval 21"/>
          <p:cNvSpPr/>
          <p:nvPr/>
        </p:nvSpPr>
        <p:spPr>
          <a:xfrm>
            <a:off x="612648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4F4F5"/>
                </a:solidFill>
                <a:latin typeface="Plus Jakarta Sans"/>
              </a:rPr>
              <a:t>How to Reach Us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01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Welcome</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cover &amp; welcome content.</a:t>
            </a:r>
          </a:p>
          <a:p>
            <a:r>
              <a:rPr sz="1200">
                <a:solidFill>
                  <a:srgbClr val="A855F7"/>
                </a:solidFill>
              </a:rPr>
              <a:t>Themed for: Team Introduction · Editorial style · Midnight Violet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02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Mission</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mission content.</a:t>
            </a:r>
          </a:p>
          <a:p>
            <a:r>
              <a:rPr sz="1200">
                <a:solidFill>
                  <a:srgbClr val="A855F7"/>
                </a:solidFill>
              </a:rPr>
              <a:t>Themed for: Team Introduction · Editorial style · Midnight Violet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03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Our Team</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our team content.</a:t>
            </a:r>
          </a:p>
          <a:p>
            <a:r>
              <a:rPr sz="1200">
                <a:solidFill>
                  <a:srgbClr val="A855F7"/>
                </a:solidFill>
              </a:rPr>
              <a:t>Themed for: Team Introduction · Editorial style · Midnight Violet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04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Founders &amp; Leadership</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founders &amp; leadership content.</a:t>
            </a:r>
          </a:p>
          <a:p>
            <a:r>
              <a:rPr sz="1200">
                <a:solidFill>
                  <a:srgbClr val="A855F7"/>
                </a:solidFill>
              </a:rPr>
              <a:t>Themed for: Team Introduction · Editorial style · Midnight Violet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05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Org Chart</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org chart content.</a:t>
            </a:r>
          </a:p>
          <a:p>
            <a:r>
              <a:rPr sz="1200">
                <a:solidFill>
                  <a:srgbClr val="A855F7"/>
                </a:solidFill>
              </a:rPr>
              <a:t>Themed for: Team Introduction · Editorial style · Midnight Violet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06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Operating Norms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operating norms content.</a:t>
            </a:r>
          </a:p>
          <a:p>
            <a:r>
              <a:rPr sz="1200">
                <a:solidFill>
                  <a:srgbClr val="A855F7"/>
                </a:solidFill>
              </a:rPr>
              <a:t>Themed for: Team Introduction · Editorial style · Midnight Violet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07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How We Work</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how we work content.</a:t>
            </a:r>
          </a:p>
          <a:p>
            <a:r>
              <a:rPr sz="1200">
                <a:solidFill>
                  <a:srgbClr val="A855F7"/>
                </a:solidFill>
              </a:rPr>
              <a:t>Themed for: Team Introduction · Editorial style · Midnight Violet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