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TEAM INTRODUCTION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Team Introduction — Editorial Midnight Violet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team introduction deck designed for dev-tools founders pitching technical and infrastructure-savvy investors. The Midnight Violet palette is tuned for screen and print, and the editorial layout system pre-pac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Editorial Midnight Violet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