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TEAM INTRODUCTION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Editorial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team introduction deck designed for DTC and e-commerce operators presenting to merchandising and supply-chain partners. The Midnight Violet palette is tuned for screen and print, and the editorial layout syst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Editorial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Where We're Going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