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TEAM INTRODUCTION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Team Introduction — Editorial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team introduction deck designed for edtech operators presenting to district administrators and curriculum buyers. The Midnight Violet palette is tuned for screen and print, and the editorial layout system pre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10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Our Customers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our customers content.</a:t>
            </a:r>
          </a:p>
          <a:p>
            <a:r>
              <a:rPr sz="1200">
                <a:solidFill>
                  <a:srgbClr val="A855F7"/>
                </a:solidFill>
              </a:rPr>
              <a:t>Themed for: Team Introduction · Editorial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Where We're Going</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where we're going content.</a:t>
            </a:r>
          </a:p>
          <a:p>
            <a:r>
              <a:rPr sz="1200">
                <a:solidFill>
                  <a:srgbClr val="A855F7"/>
                </a:solidFill>
              </a:rPr>
              <a:t>Themed for: Team Introduction · Editorial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How to Reach Us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how to reach us content.</a:t>
            </a:r>
          </a:p>
          <a:p>
            <a:r>
              <a:rPr sz="1200">
                <a:solidFill>
                  <a:srgbClr val="A855F7"/>
                </a:solidFill>
              </a:rPr>
              <a:t>Themed for: Team Introduction · Editorial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Team Introduction — Editorial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Welcome</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Mission</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Our Team</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Founders &amp; Leadership</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Org Chart</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Operating Norms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How We Work</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Our Customers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Where We're Going</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How to Reach Us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Welcome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welcome content.</a:t>
            </a:r>
          </a:p>
          <a:p>
            <a:r>
              <a:rPr sz="1200">
                <a:solidFill>
                  <a:srgbClr val="A855F7"/>
                </a:solidFill>
              </a:rPr>
              <a:t>Themed for: Team Introduction · Editorial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Mission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mission content.</a:t>
            </a:r>
          </a:p>
          <a:p>
            <a:r>
              <a:rPr sz="1200">
                <a:solidFill>
                  <a:srgbClr val="A855F7"/>
                </a:solidFill>
              </a:rPr>
              <a:t>Themed for: Team Introduction · Editorial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Team</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our team content.</a:t>
            </a:r>
          </a:p>
          <a:p>
            <a:r>
              <a:rPr sz="1200">
                <a:solidFill>
                  <a:srgbClr val="A855F7"/>
                </a:solidFill>
              </a:rPr>
              <a:t>Themed for: Team Introduction · Editorial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Founders &amp; Leadership</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founders &amp; leadership content.</a:t>
            </a:r>
          </a:p>
          <a:p>
            <a:r>
              <a:rPr sz="1200">
                <a:solidFill>
                  <a:srgbClr val="A855F7"/>
                </a:solidFill>
              </a:rPr>
              <a:t>Themed for: Team Introduction · Editorial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Org Chart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org chart content.</a:t>
            </a:r>
          </a:p>
          <a:p>
            <a:r>
              <a:rPr sz="1200">
                <a:solidFill>
                  <a:srgbClr val="A855F7"/>
                </a:solidFill>
              </a:rPr>
              <a:t>Themed for: Team Introduction · Editorial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Operating Norms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operating norms content.</a:t>
            </a:r>
          </a:p>
          <a:p>
            <a:r>
              <a:rPr sz="1200">
                <a:solidFill>
                  <a:srgbClr val="A855F7"/>
                </a:solidFill>
              </a:rPr>
              <a:t>Themed for: Team Introduction · Editorial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10</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How We Work</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how we work content.</a:t>
            </a:r>
          </a:p>
          <a:p>
            <a:r>
              <a:rPr sz="1200">
                <a:solidFill>
                  <a:srgbClr val="A855F7"/>
                </a:solidFill>
              </a:rPr>
              <a:t>Themed for: Team Introduction · Editorial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