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TEAM INTRODUCTION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Editorial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team introduction deck designed for marketplace operators presenting cohort, supply, and demand metrics. The Midnight Violet palette is tuned for screen and print, and the editorial layout system pre-paces 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Editorial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A855F7"/>
                </a:solidFill>
              </a:rPr>
              <a:t>Themed for: Team Introduction · Editorial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