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TEAM INTRODUCTION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Team Introduction — Editorial Midnight Violet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team introduction deck designed for B2B SaaS founders and revenue leaders. The Midnight Violet palette is tuned for screen and print, and the editorial layout system pre-paces the narrative so you can focus 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Editorial Midnight Violet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Our Customers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