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TEAM INTRODUCTION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Minimalist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team introduction deck designed for creative and consulting agencies pitching prospective clients. The Sunset Coral palette is tuned for screen and print, and the minimalist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Minimalist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