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FB923C"/>
                </a:solidFill>
                <a:latin typeface="Plus Jakarta Sans"/>
              </a:rPr>
              <a:t>TEAM INTRODUCTION  ·  MINIMALIST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Team Introduction — Minimalist Sunset Coral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minimalist team introduction deck designed for edtech operators presenting to district administrators and curriculum buyers. The Sunset Coral palette is tuned for screen and print, and the minimalist layout system pre-</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FB923C"/>
                </a:solidFill>
                <a:latin typeface="Plus Jakarta Sans"/>
              </a:rPr>
              <a:t>10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08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Our Customers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our customers content.</a:t>
            </a:r>
          </a:p>
          <a:p>
            <a:r>
              <a:rPr sz="1200">
                <a:solidFill>
                  <a:srgbClr val="F97316"/>
                </a:solidFill>
              </a:rPr>
              <a:t>Themed for: Team Introduction · Minimalist style · Sunset Coral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09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Where We're Going</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where we're going content.</a:t>
            </a:r>
          </a:p>
          <a:p>
            <a:r>
              <a:rPr sz="1200">
                <a:solidFill>
                  <a:srgbClr val="F97316"/>
                </a:solidFill>
              </a:rPr>
              <a:t>Themed for: Team Introduction · Minimalist style · Sunset Coral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10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How to Reach Us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how to reach us content.</a:t>
            </a:r>
          </a:p>
          <a:p>
            <a:r>
              <a:rPr sz="1200">
                <a:solidFill>
                  <a:srgbClr val="F97316"/>
                </a:solidFill>
              </a:rPr>
              <a:t>Themed for: Team Introduction · Minimalist style · Sunset Coral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Team Introduction — Minimalist Sunset Coral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Welcome</a:t>
            </a:r>
          </a:p>
        </p:txBody>
      </p:sp>
      <p:sp>
        <p:nvSpPr>
          <p:cNvPr id="6" name="Oval 5"/>
          <p:cNvSpPr/>
          <p:nvPr/>
        </p:nvSpPr>
        <p:spPr>
          <a:xfrm>
            <a:off x="612648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Mission</a:t>
            </a:r>
          </a:p>
        </p:txBody>
      </p:sp>
      <p:sp>
        <p:nvSpPr>
          <p:cNvPr id="8" name="Oval 7"/>
          <p:cNvSpPr/>
          <p:nvPr/>
        </p:nvSpPr>
        <p:spPr>
          <a:xfrm>
            <a:off x="73152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Our Team</a:t>
            </a:r>
          </a:p>
        </p:txBody>
      </p:sp>
      <p:sp>
        <p:nvSpPr>
          <p:cNvPr id="10" name="Oval 9"/>
          <p:cNvSpPr/>
          <p:nvPr/>
        </p:nvSpPr>
        <p:spPr>
          <a:xfrm>
            <a:off x="612648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Founders &amp; Leadership</a:t>
            </a:r>
          </a:p>
        </p:txBody>
      </p:sp>
      <p:sp>
        <p:nvSpPr>
          <p:cNvPr id="12" name="Oval 11"/>
          <p:cNvSpPr/>
          <p:nvPr/>
        </p:nvSpPr>
        <p:spPr>
          <a:xfrm>
            <a:off x="73152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Org Chart</a:t>
            </a:r>
          </a:p>
        </p:txBody>
      </p:sp>
      <p:sp>
        <p:nvSpPr>
          <p:cNvPr id="14" name="Oval 13"/>
          <p:cNvSpPr/>
          <p:nvPr/>
        </p:nvSpPr>
        <p:spPr>
          <a:xfrm>
            <a:off x="612648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Operating Norms</a:t>
            </a:r>
          </a:p>
        </p:txBody>
      </p:sp>
      <p:sp>
        <p:nvSpPr>
          <p:cNvPr id="16" name="Oval 15"/>
          <p:cNvSpPr/>
          <p:nvPr/>
        </p:nvSpPr>
        <p:spPr>
          <a:xfrm>
            <a:off x="73152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How We Work</a:t>
            </a:r>
          </a:p>
        </p:txBody>
      </p:sp>
      <p:sp>
        <p:nvSpPr>
          <p:cNvPr id="18" name="Oval 17"/>
          <p:cNvSpPr/>
          <p:nvPr/>
        </p:nvSpPr>
        <p:spPr>
          <a:xfrm>
            <a:off x="612648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Our Customers</a:t>
            </a:r>
          </a:p>
        </p:txBody>
      </p:sp>
      <p:sp>
        <p:nvSpPr>
          <p:cNvPr id="20" name="Oval 19"/>
          <p:cNvSpPr/>
          <p:nvPr/>
        </p:nvSpPr>
        <p:spPr>
          <a:xfrm>
            <a:off x="73152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Where We're Going</a:t>
            </a:r>
          </a:p>
        </p:txBody>
      </p:sp>
      <p:sp>
        <p:nvSpPr>
          <p:cNvPr id="22" name="Oval 21"/>
          <p:cNvSpPr/>
          <p:nvPr/>
        </p:nvSpPr>
        <p:spPr>
          <a:xfrm>
            <a:off x="612648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How to Reach Us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01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Welcome</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welcome content.</a:t>
            </a:r>
          </a:p>
          <a:p>
            <a:r>
              <a:rPr sz="1200">
                <a:solidFill>
                  <a:srgbClr val="F97316"/>
                </a:solidFill>
              </a:rPr>
              <a:t>Themed for: Team Introduction · Minimalist style · Sunset Coral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02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Mission</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mission content.</a:t>
            </a:r>
          </a:p>
          <a:p>
            <a:r>
              <a:rPr sz="1200">
                <a:solidFill>
                  <a:srgbClr val="F97316"/>
                </a:solidFill>
              </a:rPr>
              <a:t>Themed for: Team Introduction · Minimalist style · Sunset Coral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03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Our Team</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our team content.</a:t>
            </a:r>
          </a:p>
          <a:p>
            <a:r>
              <a:rPr sz="1200">
                <a:solidFill>
                  <a:srgbClr val="F97316"/>
                </a:solidFill>
              </a:rPr>
              <a:t>Themed for: Team Introduction · Minimalist style · Sunset Coral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04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Founders &amp; Leadership</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founders &amp; leadership content.</a:t>
            </a:r>
          </a:p>
          <a:p>
            <a:r>
              <a:rPr sz="1200">
                <a:solidFill>
                  <a:srgbClr val="F97316"/>
                </a:solidFill>
              </a:rPr>
              <a:t>Themed for: Team Introduction · Minimalist style · Sunset Coral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05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Org Chart</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org chart content.</a:t>
            </a:r>
          </a:p>
          <a:p>
            <a:r>
              <a:rPr sz="1200">
                <a:solidFill>
                  <a:srgbClr val="F97316"/>
                </a:solidFill>
              </a:rPr>
              <a:t>Themed for: Team Introduction · Minimalist style · Sunset Coral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06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Operating Norms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operating norms content.</a:t>
            </a:r>
          </a:p>
          <a:p>
            <a:r>
              <a:rPr sz="1200">
                <a:solidFill>
                  <a:srgbClr val="F97316"/>
                </a:solidFill>
              </a:rPr>
              <a:t>Themed for: Team Introduction · Minimalist style · Sunset Coral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07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How We Work</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how we work content.</a:t>
            </a:r>
          </a:p>
          <a:p>
            <a:r>
              <a:rPr sz="1200">
                <a:solidFill>
                  <a:srgbClr val="F97316"/>
                </a:solidFill>
              </a:rPr>
              <a:t>Themed for: Team Introduction · Minimalist style · Sunset Coral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