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TEAM INTRODUCTION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Team Introduction — Minimalist Sunset Coral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team introduction deck designed for healthcare and life-sciences operators presenting to mixed clinical and commercial audiences. The Sunset Coral palette is tuned for screen and print, and the minimalist 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Minimalist Sunset Coral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