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TEAM INTRODUCTION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Team Introduction — Minimalist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team introduction deck designed for media, publishing, and creator-economy teams presenting to advertisers and partners. The Sunset Coral palette is tuned for screen and print, and the minimalist layout syst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Minimalist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F97316"/>
                </a:solidFill>
              </a:rPr>
              <a:t>Themed for: Team Introduction · Minimalist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