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TEAM INTRODUCTION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Team Introduction — Minimalist Sunset Coral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team introduction deck designed for B2B SaaS founders and revenue leaders. The Sunset Coral palette is tuned for screen and print, and the minimalist layout system pre-paces the narrative so you can focus 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Customers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customers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where we're going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SaaS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to Reach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to reach us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SaaS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Team Introduction — Minimalist Sunset Coral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Mission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Team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Org Chart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We Work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Customers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to Reach 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welcome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mission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team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founders &amp; leadership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Org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org chart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operating norms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We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we work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