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TEAM INTRODUCTION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Team Introduction — Modern Monochrome Ink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team introduction deck designed for climate-tech founders presenting to specialist climate funds. The Monochrome Ink palette is tuned for screen and print, and the modern layout system pre-paces the narrative 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Modern Monochrome Ink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