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73737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F1F1F"/>
                </a:solidFill>
                <a:latin typeface="Plus Jakarta Sans"/>
              </a:rPr>
              <a:t>TEAM INTRODUCTION  ·  MODERN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Team Introduction — Modern Monochrome Ink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modern team introduction deck designed for edtech operators presenting to district administrators and curriculum buyers. The Monochrome Ink palette is tuned for screen and print, and the modern layout system pre-paces </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F1F1F"/>
                </a:solidFill>
                <a:latin typeface="Plus Jakarta Sans"/>
              </a:rPr>
              <a:t>10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08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Our Customers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our customers content.</a:t>
            </a:r>
          </a:p>
          <a:p>
            <a:r>
              <a:rPr sz="1200">
                <a:solidFill>
                  <a:srgbClr val="737373"/>
                </a:solidFill>
              </a:rPr>
              <a:t>Themed for: Team Introduction · Modern style · Monochrome Ink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09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Where We're Going</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where we're going content.</a:t>
            </a:r>
          </a:p>
          <a:p>
            <a:r>
              <a:rPr sz="1200">
                <a:solidFill>
                  <a:srgbClr val="737373"/>
                </a:solidFill>
              </a:rPr>
              <a:t>Themed for: Team Introduction · Modern style · Monochrome Ink · Edtech</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10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How to Reach Us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how to reach us content.</a:t>
            </a:r>
          </a:p>
          <a:p>
            <a:r>
              <a:rPr sz="1200">
                <a:solidFill>
                  <a:srgbClr val="737373"/>
                </a:solidFill>
              </a:rPr>
              <a:t>Themed for: Team Introduction · Modern style · Monochrome Ink · Edtech</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7373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Team Introduction — Modern Monochrome Ink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5F5F4"/>
                </a:solidFill>
                <a:latin typeface="Plus Jakarta Sans"/>
              </a:rPr>
              <a:t>Agenda</a:t>
            </a:r>
          </a:p>
        </p:txBody>
      </p:sp>
      <p:sp>
        <p:nvSpPr>
          <p:cNvPr id="4" name="Oval 3"/>
          <p:cNvSpPr/>
          <p:nvPr/>
        </p:nvSpPr>
        <p:spPr>
          <a:xfrm>
            <a:off x="73152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5F5F4"/>
                </a:solidFill>
                <a:latin typeface="Plus Jakarta Sans"/>
              </a:rPr>
              <a:t>Cover &amp; Welcome</a:t>
            </a:r>
          </a:p>
        </p:txBody>
      </p:sp>
      <p:sp>
        <p:nvSpPr>
          <p:cNvPr id="6" name="Oval 5"/>
          <p:cNvSpPr/>
          <p:nvPr/>
        </p:nvSpPr>
        <p:spPr>
          <a:xfrm>
            <a:off x="612648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5F5F4"/>
                </a:solidFill>
                <a:latin typeface="Plus Jakarta Sans"/>
              </a:rPr>
              <a:t>Mission</a:t>
            </a:r>
          </a:p>
        </p:txBody>
      </p:sp>
      <p:sp>
        <p:nvSpPr>
          <p:cNvPr id="8" name="Oval 7"/>
          <p:cNvSpPr/>
          <p:nvPr/>
        </p:nvSpPr>
        <p:spPr>
          <a:xfrm>
            <a:off x="73152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5F5F4"/>
                </a:solidFill>
                <a:latin typeface="Plus Jakarta Sans"/>
              </a:rPr>
              <a:t>Our Team</a:t>
            </a:r>
          </a:p>
        </p:txBody>
      </p:sp>
      <p:sp>
        <p:nvSpPr>
          <p:cNvPr id="10" name="Oval 9"/>
          <p:cNvSpPr/>
          <p:nvPr/>
        </p:nvSpPr>
        <p:spPr>
          <a:xfrm>
            <a:off x="612648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5F5F4"/>
                </a:solidFill>
                <a:latin typeface="Plus Jakarta Sans"/>
              </a:rPr>
              <a:t>Founders &amp; Leadership</a:t>
            </a:r>
          </a:p>
        </p:txBody>
      </p:sp>
      <p:sp>
        <p:nvSpPr>
          <p:cNvPr id="12" name="Oval 11"/>
          <p:cNvSpPr/>
          <p:nvPr/>
        </p:nvSpPr>
        <p:spPr>
          <a:xfrm>
            <a:off x="73152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5F5F4"/>
                </a:solidFill>
                <a:latin typeface="Plus Jakarta Sans"/>
              </a:rPr>
              <a:t>Org Chart</a:t>
            </a:r>
          </a:p>
        </p:txBody>
      </p:sp>
      <p:sp>
        <p:nvSpPr>
          <p:cNvPr id="14" name="Oval 13"/>
          <p:cNvSpPr/>
          <p:nvPr/>
        </p:nvSpPr>
        <p:spPr>
          <a:xfrm>
            <a:off x="612648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5F5F4"/>
                </a:solidFill>
                <a:latin typeface="Plus Jakarta Sans"/>
              </a:rPr>
              <a:t>Operating Norms</a:t>
            </a:r>
          </a:p>
        </p:txBody>
      </p:sp>
      <p:sp>
        <p:nvSpPr>
          <p:cNvPr id="16" name="Oval 15"/>
          <p:cNvSpPr/>
          <p:nvPr/>
        </p:nvSpPr>
        <p:spPr>
          <a:xfrm>
            <a:off x="73152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5F5F4"/>
                </a:solidFill>
                <a:latin typeface="Plus Jakarta Sans"/>
              </a:rPr>
              <a:t>How We Work</a:t>
            </a:r>
          </a:p>
        </p:txBody>
      </p:sp>
      <p:sp>
        <p:nvSpPr>
          <p:cNvPr id="18" name="Oval 17"/>
          <p:cNvSpPr/>
          <p:nvPr/>
        </p:nvSpPr>
        <p:spPr>
          <a:xfrm>
            <a:off x="612648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5F5F4"/>
                </a:solidFill>
                <a:latin typeface="Plus Jakarta Sans"/>
              </a:rPr>
              <a:t>Our Customers</a:t>
            </a:r>
          </a:p>
        </p:txBody>
      </p:sp>
      <p:sp>
        <p:nvSpPr>
          <p:cNvPr id="20" name="Oval 19"/>
          <p:cNvSpPr/>
          <p:nvPr/>
        </p:nvSpPr>
        <p:spPr>
          <a:xfrm>
            <a:off x="731520" y="384048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5F5F4"/>
                </a:solidFill>
                <a:latin typeface="Plus Jakarta Sans"/>
              </a:rPr>
              <a:t>Where We're Going</a:t>
            </a:r>
          </a:p>
        </p:txBody>
      </p:sp>
      <p:sp>
        <p:nvSpPr>
          <p:cNvPr id="22" name="Oval 21"/>
          <p:cNvSpPr/>
          <p:nvPr/>
        </p:nvSpPr>
        <p:spPr>
          <a:xfrm>
            <a:off x="6126480" y="384048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5F5F4"/>
                </a:solidFill>
                <a:latin typeface="Plus Jakarta Sans"/>
              </a:rPr>
              <a:t>How to Reach Us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01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Welcome</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cover &amp; welcome content.</a:t>
            </a:r>
          </a:p>
          <a:p>
            <a:r>
              <a:rPr sz="1200">
                <a:solidFill>
                  <a:srgbClr val="737373"/>
                </a:solidFill>
              </a:rPr>
              <a:t>Themed for: Team Introduction · Modern style · Monochrome Ink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02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Mission</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mission content.</a:t>
            </a:r>
          </a:p>
          <a:p>
            <a:r>
              <a:rPr sz="1200">
                <a:solidFill>
                  <a:srgbClr val="737373"/>
                </a:solidFill>
              </a:rPr>
              <a:t>Themed for: Team Introduction · Modern style · Monochrome Ink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03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Our Team</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our team content.</a:t>
            </a:r>
          </a:p>
          <a:p>
            <a:r>
              <a:rPr sz="1200">
                <a:solidFill>
                  <a:srgbClr val="737373"/>
                </a:solidFill>
              </a:rPr>
              <a:t>Themed for: Team Introduction · Modern style · Monochrome Ink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04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Founders &amp; Leadership</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founders &amp; leadership content.</a:t>
            </a:r>
          </a:p>
          <a:p>
            <a:r>
              <a:rPr sz="1200">
                <a:solidFill>
                  <a:srgbClr val="737373"/>
                </a:solidFill>
              </a:rPr>
              <a:t>Themed for: Team Introduction · Modern style · Monochrome Ink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05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Org Chart</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org chart content.</a:t>
            </a:r>
          </a:p>
          <a:p>
            <a:r>
              <a:rPr sz="1200">
                <a:solidFill>
                  <a:srgbClr val="737373"/>
                </a:solidFill>
              </a:rPr>
              <a:t>Themed for: Team Introduction · Modern style · Monochrome Ink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06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Operating Norms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operating norms content.</a:t>
            </a:r>
          </a:p>
          <a:p>
            <a:r>
              <a:rPr sz="1200">
                <a:solidFill>
                  <a:srgbClr val="737373"/>
                </a:solidFill>
              </a:rPr>
              <a:t>Themed for: Team Introduction · Modern style · Monochrome Ink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07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How We Work</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how we work content.</a:t>
            </a:r>
          </a:p>
          <a:p>
            <a:r>
              <a:rPr sz="1200">
                <a:solidFill>
                  <a:srgbClr val="737373"/>
                </a:solidFill>
              </a:rPr>
              <a:t>Themed for: Team Introduction · Modern style · Monochrome Ink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