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TEAM INTRODUCTION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Team Introduction — Modern Monochrome Ink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team introduction deck designed for enterprise teams presenting to C-suite stakeholders. The Monochrome Ink palette is tuned for screen and print, and the modern layout system pre-paces the narrative so you can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Our Customers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our customers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where we're going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How to Reach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how to reach us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Team Introduction — Modern Monochrome Ink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Mission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Our Team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Org Chart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How We Work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Our Customers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How to Reach 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welcome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mission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our team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founders &amp; leadership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Org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org chart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operating norms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How We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how we work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