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TEAM INTRODUCTION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Modern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team introduction deck designed for healthcare and life-sciences operators presenting to mixed clinical and commercial audiences. The Monochrome Ink palette is tuned for screen and print, and the modern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Modern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737373"/>
                </a:solidFill>
              </a:rPr>
              <a:t>Themed for: Team Introduction · Modern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